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20"/>
  </p:notesMasterIdLst>
  <p:handoutMasterIdLst>
    <p:handoutMasterId r:id="rId21"/>
  </p:handoutMasterIdLst>
  <p:sldIdLst>
    <p:sldId id="315" r:id="rId8"/>
    <p:sldId id="258" r:id="rId9"/>
    <p:sldId id="316" r:id="rId10"/>
    <p:sldId id="317" r:id="rId11"/>
    <p:sldId id="295" r:id="rId12"/>
    <p:sldId id="318" r:id="rId13"/>
    <p:sldId id="321" r:id="rId14"/>
    <p:sldId id="323" r:id="rId15"/>
    <p:sldId id="322" r:id="rId16"/>
    <p:sldId id="320" r:id="rId17"/>
    <p:sldId id="324" r:id="rId18"/>
    <p:sldId id="325" r:id="rId1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59B3D8"/>
    <a:srgbClr val="0A1125"/>
    <a:srgbClr val="F7F7F4"/>
    <a:srgbClr val="A7549F"/>
    <a:srgbClr val="0078D7"/>
    <a:srgbClr val="9C4C94"/>
    <a:srgbClr val="FFFFFF"/>
    <a:srgbClr val="50505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5" autoAdjust="0"/>
    <p:restoredTop sz="96242" autoAdjust="0"/>
  </p:normalViewPr>
  <p:slideViewPr>
    <p:cSldViewPr>
      <p:cViewPr varScale="1">
        <p:scale>
          <a:sx n="76" d="100"/>
          <a:sy n="76" d="100"/>
        </p:scale>
        <p:origin x="54" y="9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684" y="-12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10/26/2017 1:21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10/26/2017 1:08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26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53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1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_Hero_Short">
            <a:hlinkClick r:id="" action="ppaction://media"/>
            <a:extLst>
              <a:ext uri="{FF2B5EF4-FFF2-40B4-BE49-F238E27FC236}">
                <a16:creationId xmlns:a16="http://schemas.microsoft.com/office/drawing/2014/main" id="{C0BF0D16-F44B-4B51-A8B6-59F4890A37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75" end="1919"/>
                </p14:media>
              </p:ext>
            </p:extLst>
          </p:nvPr>
        </p:nvPicPr>
        <p:blipFill rotWithShape="1">
          <a:blip r:embed="rId4"/>
          <a:srcRect l="57440" b="21283"/>
          <a:stretch>
            <a:fillRect/>
          </a:stretch>
        </p:blipFill>
        <p:spPr>
          <a:xfrm>
            <a:off x="1" y="-1"/>
            <a:ext cx="12436472" cy="69945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3B670CA-DEB6-4AC5-9FFA-7BFE256A30A6}"/>
              </a:ext>
            </a:extLst>
          </p:cNvPr>
          <p:cNvSpPr/>
          <p:nvPr/>
        </p:nvSpPr>
        <p:spPr bwMode="auto">
          <a:xfrm>
            <a:off x="-1" y="0"/>
            <a:ext cx="12436476" cy="6995418"/>
          </a:xfrm>
          <a:prstGeom prst="rect">
            <a:avLst/>
          </a:prstGeom>
          <a:solidFill>
            <a:schemeClr val="accent4">
              <a:lumMod val="10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9FFF52-D43E-40E3-AF5A-163828D2A766}"/>
              </a:ext>
            </a:extLst>
          </p:cNvPr>
          <p:cNvSpPr/>
          <p:nvPr/>
        </p:nvSpPr>
        <p:spPr>
          <a:xfrm>
            <a:off x="9438425" y="6317771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microsoft.com/AI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DBF2B2-CE1C-484B-A8BF-AC9E53E4B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9753" r="30866" b="22622"/>
          <a:stretch/>
        </p:blipFill>
        <p:spPr bwMode="auto">
          <a:xfrm rot="5400000">
            <a:off x="436981" y="1630279"/>
            <a:ext cx="4116411" cy="36360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9D25CCE-73E2-4D26-9228-27D7DFDB9212}"/>
              </a:ext>
            </a:extLst>
          </p:cNvPr>
          <p:cNvGrpSpPr/>
          <p:nvPr/>
        </p:nvGrpSpPr>
        <p:grpSpPr>
          <a:xfrm>
            <a:off x="5093115" y="2894422"/>
            <a:ext cx="6334877" cy="2426421"/>
            <a:chOff x="420055" y="-2234327"/>
            <a:chExt cx="3814199" cy="305664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19EC53D-7E33-41D4-B8A1-84F704EF7E4E}"/>
                </a:ext>
              </a:extLst>
            </p:cNvPr>
            <p:cNvSpPr/>
            <p:nvPr/>
          </p:nvSpPr>
          <p:spPr>
            <a:xfrm>
              <a:off x="1143218" y="240744"/>
              <a:ext cx="1911288" cy="581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Github</a:t>
              </a: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MX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serandvaraco</a:t>
              </a:r>
              <a:endPara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ADF396ED-D9BD-4176-BC06-B2DD6D87883F}"/>
                </a:ext>
              </a:extLst>
            </p:cNvPr>
            <p:cNvSpPr txBox="1">
              <a:spLocks/>
            </p:cNvSpPr>
            <p:nvPr/>
          </p:nvSpPr>
          <p:spPr>
            <a:xfrm>
              <a:off x="623451" y="-2234327"/>
              <a:ext cx="3602628" cy="420225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Sergio Andrés Vargas Acosta</a:t>
              </a:r>
            </a:p>
          </p:txBody>
        </p:sp>
        <p:pic>
          <p:nvPicPr>
            <p:cNvPr id="9" name="Picture 2" descr="Full_logo_white">
              <a:extLst>
                <a:ext uri="{FF2B5EF4-FFF2-40B4-BE49-F238E27FC236}">
                  <a16:creationId xmlns:a16="http://schemas.microsoft.com/office/drawing/2014/main" id="{E5924D30-33CB-48A3-9F56-9419F02A4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28" t="-9076" b="-1"/>
            <a:stretch/>
          </p:blipFill>
          <p:spPr bwMode="auto">
            <a:xfrm>
              <a:off x="633317" y="-297495"/>
              <a:ext cx="370098" cy="31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7F8EE43C-7F00-48BD-BD93-E487A644ACE1}"/>
                </a:ext>
              </a:extLst>
            </p:cNvPr>
            <p:cNvSpPr txBox="1">
              <a:spLocks/>
            </p:cNvSpPr>
            <p:nvPr/>
          </p:nvSpPr>
          <p:spPr>
            <a:xfrm>
              <a:off x="615276" y="-1459525"/>
              <a:ext cx="3618978" cy="626396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Microsoft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Certified</a:t>
              </a: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Solution</a:t>
              </a: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Developer</a:t>
              </a:r>
              <a:endParaRPr lang="es-CO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marL="0" indent="0">
                <a:buNone/>
              </a:pP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Blog:  unespacioparanet.com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CEDE8BA3-3DDE-4104-827F-2C40263A9542}"/>
                </a:ext>
              </a:extLst>
            </p:cNvPr>
            <p:cNvSpPr txBox="1">
              <a:spLocks/>
            </p:cNvSpPr>
            <p:nvPr/>
          </p:nvSpPr>
          <p:spPr>
            <a:xfrm>
              <a:off x="1118724" y="-352535"/>
              <a:ext cx="2353743" cy="337259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CO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@</a:t>
              </a:r>
              <a:r>
                <a:rPr lang="es-CO" sz="2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serandvaraco</a:t>
              </a:r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12" name="Picture 6" descr="Resultado de imagen para github">
              <a:extLst>
                <a:ext uri="{FF2B5EF4-FFF2-40B4-BE49-F238E27FC236}">
                  <a16:creationId xmlns:a16="http://schemas.microsoft.com/office/drawing/2014/main" id="{4F117B9F-83BB-4794-9787-A75F4067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55" y="162439"/>
              <a:ext cx="592573" cy="59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FFA4EE-E586-4EDE-9313-B730B268D48A}"/>
              </a:ext>
            </a:extLst>
          </p:cNvPr>
          <p:cNvCxnSpPr>
            <a:cxnSpLocks/>
          </p:cNvCxnSpPr>
          <p:nvPr/>
        </p:nvCxnSpPr>
        <p:spPr>
          <a:xfrm>
            <a:off x="4541837" y="1641094"/>
            <a:ext cx="0" cy="3706737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E79D9EF-66F6-41B9-9704-BE465DD4137E}"/>
              </a:ext>
            </a:extLst>
          </p:cNvPr>
          <p:cNvSpPr txBox="1"/>
          <p:nvPr/>
        </p:nvSpPr>
        <p:spPr>
          <a:xfrm>
            <a:off x="5227637" y="1803695"/>
            <a:ext cx="5640434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CO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Hablemos de IA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A425C39-DB24-447A-9CC1-49B2F4455E49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350837" y="6513388"/>
            <a:ext cx="1787476" cy="3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0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58D03D-8483-4056-8795-DC365E44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020"/>
            <a:ext cx="12436475" cy="52853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436475" cy="5246537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3627437" y="147635"/>
            <a:ext cx="497290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Internet de las cosas</a:t>
            </a:r>
          </a:p>
        </p:txBody>
      </p:sp>
    </p:spTree>
    <p:extLst>
      <p:ext uri="{BB962C8B-B14F-4D97-AF65-F5344CB8AC3E}">
        <p14:creationId xmlns:p14="http://schemas.microsoft.com/office/powerpoint/2010/main" val="41219700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bación de pantalla 1">
            <a:hlinkClick r:id="" action="ppaction://media"/>
            <a:extLst>
              <a:ext uri="{FF2B5EF4-FFF2-40B4-BE49-F238E27FC236}">
                <a16:creationId xmlns:a16="http://schemas.microsoft.com/office/drawing/2014/main" id="{8D075BB1-8DCC-41E5-88B2-3DEE8241B8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6" end="8695.6"/>
                </p14:media>
              </p:ext>
            </p:extLst>
          </p:nvPr>
        </p:nvPicPr>
        <p:blipFill rotWithShape="1">
          <a:blip r:embed="rId4"/>
          <a:srcRect t="327" r="1596" b="4201"/>
          <a:stretch>
            <a:fillRect/>
          </a:stretch>
        </p:blipFill>
        <p:spPr>
          <a:xfrm>
            <a:off x="0" y="997099"/>
            <a:ext cx="12436475" cy="5235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436475" cy="5246537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3819343" y="147636"/>
            <a:ext cx="4797788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</a:t>
            </a:r>
            <a:r>
              <a:rPr lang="es-CO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</a:t>
            </a:r>
            <a:endParaRPr lang="es-CO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50932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_Hero_Short">
            <a:hlinkClick r:id="" action="ppaction://media"/>
            <a:extLst>
              <a:ext uri="{FF2B5EF4-FFF2-40B4-BE49-F238E27FC236}">
                <a16:creationId xmlns:a16="http://schemas.microsoft.com/office/drawing/2014/main" id="{C0BF0D16-F44B-4B51-A8B6-59F4890A37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75" end="1919"/>
                </p14:media>
              </p:ext>
            </p:extLst>
          </p:nvPr>
        </p:nvPicPr>
        <p:blipFill rotWithShape="1">
          <a:blip r:embed="rId4"/>
          <a:srcRect l="57440" b="21283"/>
          <a:stretch>
            <a:fillRect/>
          </a:stretch>
        </p:blipFill>
        <p:spPr>
          <a:xfrm>
            <a:off x="1" y="-1"/>
            <a:ext cx="12436472" cy="69945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3B670CA-DEB6-4AC5-9FFA-7BFE256A30A6}"/>
              </a:ext>
            </a:extLst>
          </p:cNvPr>
          <p:cNvSpPr/>
          <p:nvPr/>
        </p:nvSpPr>
        <p:spPr bwMode="auto">
          <a:xfrm>
            <a:off x="-1" y="0"/>
            <a:ext cx="12436476" cy="6995418"/>
          </a:xfrm>
          <a:prstGeom prst="rect">
            <a:avLst/>
          </a:prstGeom>
          <a:solidFill>
            <a:schemeClr val="accent4">
              <a:lumMod val="10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9FFF52-D43E-40E3-AF5A-163828D2A766}"/>
              </a:ext>
            </a:extLst>
          </p:cNvPr>
          <p:cNvSpPr/>
          <p:nvPr/>
        </p:nvSpPr>
        <p:spPr>
          <a:xfrm>
            <a:off x="9266237" y="6336821"/>
            <a:ext cx="272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microsoft.com/AI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DBF2B2-CE1C-484B-A8BF-AC9E53E4B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9753" r="30866" b="22622"/>
          <a:stretch/>
        </p:blipFill>
        <p:spPr bwMode="auto">
          <a:xfrm rot="5400000">
            <a:off x="436981" y="1630279"/>
            <a:ext cx="4116411" cy="36360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9D25CCE-73E2-4D26-9228-27D7DFDB9212}"/>
              </a:ext>
            </a:extLst>
          </p:cNvPr>
          <p:cNvGrpSpPr/>
          <p:nvPr/>
        </p:nvGrpSpPr>
        <p:grpSpPr>
          <a:xfrm>
            <a:off x="5093115" y="2894422"/>
            <a:ext cx="6334877" cy="2426421"/>
            <a:chOff x="420055" y="-2234327"/>
            <a:chExt cx="3814199" cy="305664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19EC53D-7E33-41D4-B8A1-84F704EF7E4E}"/>
                </a:ext>
              </a:extLst>
            </p:cNvPr>
            <p:cNvSpPr/>
            <p:nvPr/>
          </p:nvSpPr>
          <p:spPr>
            <a:xfrm>
              <a:off x="1143218" y="240744"/>
              <a:ext cx="1911288" cy="581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Github</a:t>
              </a: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MX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serandvaraco</a:t>
              </a:r>
              <a:endPara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ADF396ED-D9BD-4176-BC06-B2DD6D87883F}"/>
                </a:ext>
              </a:extLst>
            </p:cNvPr>
            <p:cNvSpPr txBox="1">
              <a:spLocks/>
            </p:cNvSpPr>
            <p:nvPr/>
          </p:nvSpPr>
          <p:spPr>
            <a:xfrm>
              <a:off x="623451" y="-2234327"/>
              <a:ext cx="3602628" cy="420225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Sergio Andrés Vargas Acosta</a:t>
              </a:r>
            </a:p>
          </p:txBody>
        </p:sp>
        <p:pic>
          <p:nvPicPr>
            <p:cNvPr id="9" name="Picture 2" descr="Full_logo_white">
              <a:extLst>
                <a:ext uri="{FF2B5EF4-FFF2-40B4-BE49-F238E27FC236}">
                  <a16:creationId xmlns:a16="http://schemas.microsoft.com/office/drawing/2014/main" id="{E5924D30-33CB-48A3-9F56-9419F02A4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28" t="-9076" b="-1"/>
            <a:stretch/>
          </p:blipFill>
          <p:spPr bwMode="auto">
            <a:xfrm>
              <a:off x="633317" y="-297495"/>
              <a:ext cx="370098" cy="31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7F8EE43C-7F00-48BD-BD93-E487A644ACE1}"/>
                </a:ext>
              </a:extLst>
            </p:cNvPr>
            <p:cNvSpPr txBox="1">
              <a:spLocks/>
            </p:cNvSpPr>
            <p:nvPr/>
          </p:nvSpPr>
          <p:spPr>
            <a:xfrm>
              <a:off x="615276" y="-1459525"/>
              <a:ext cx="3618978" cy="626396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Microsoft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Certified</a:t>
              </a: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Solution</a:t>
              </a: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Developer</a:t>
              </a:r>
              <a:endParaRPr lang="es-CO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marL="0" indent="0">
                <a:buNone/>
              </a:pP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Blog:  unespacioparanet.com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CEDE8BA3-3DDE-4104-827F-2C40263A9542}"/>
                </a:ext>
              </a:extLst>
            </p:cNvPr>
            <p:cNvSpPr txBox="1">
              <a:spLocks/>
            </p:cNvSpPr>
            <p:nvPr/>
          </p:nvSpPr>
          <p:spPr>
            <a:xfrm>
              <a:off x="1118724" y="-352535"/>
              <a:ext cx="2353743" cy="337259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CO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@</a:t>
              </a:r>
              <a:r>
                <a:rPr lang="es-CO" sz="2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serandvaraco</a:t>
              </a:r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12" name="Picture 6" descr="Resultado de imagen para github">
              <a:extLst>
                <a:ext uri="{FF2B5EF4-FFF2-40B4-BE49-F238E27FC236}">
                  <a16:creationId xmlns:a16="http://schemas.microsoft.com/office/drawing/2014/main" id="{4F117B9F-83BB-4794-9787-A75F4067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55" y="162439"/>
              <a:ext cx="592573" cy="59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FFA4EE-E586-4EDE-9313-B730B268D48A}"/>
              </a:ext>
            </a:extLst>
          </p:cNvPr>
          <p:cNvCxnSpPr>
            <a:cxnSpLocks/>
          </p:cNvCxnSpPr>
          <p:nvPr/>
        </p:nvCxnSpPr>
        <p:spPr>
          <a:xfrm>
            <a:off x="4541837" y="1641094"/>
            <a:ext cx="0" cy="3706737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E79D9EF-66F6-41B9-9704-BE465DD4137E}"/>
              </a:ext>
            </a:extLst>
          </p:cNvPr>
          <p:cNvSpPr txBox="1"/>
          <p:nvPr/>
        </p:nvSpPr>
        <p:spPr>
          <a:xfrm>
            <a:off x="5227637" y="1803695"/>
            <a:ext cx="5640434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CO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Hablemos de IA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A425C39-DB24-447A-9CC1-49B2F4455E49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350837" y="6513388"/>
            <a:ext cx="1787476" cy="3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43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882" y="-29035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7" y="6127505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185248" y="5177730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693959" y="600374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6" name="Straight Connector 45"/>
          <p:cNvCxnSpPr/>
          <p:nvPr/>
        </p:nvCxnSpPr>
        <p:spPr>
          <a:xfrm>
            <a:off x="7750669" y="6908954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03550" y="4283304"/>
            <a:ext cx="75373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48" b="0" i="0" u="none" strike="noStrike" kern="0" cap="none" spc="0" normalizeH="0" baseline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Fácil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8254" y="4301310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85248" y="4294385"/>
            <a:ext cx="1723549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Comunidad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47008" y="5322059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459615" y="80554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¿Por </a:t>
            </a:r>
            <a:r>
              <a:rPr lang="en-US" sz="4896" dirty="0" err="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qué</a:t>
            </a: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Microsoft IA?</a:t>
            </a:r>
          </a:p>
        </p:txBody>
      </p:sp>
      <p:pic>
        <p:nvPicPr>
          <p:cNvPr id="3074" name="Picture 2" descr="Resultado de imagen para cognitive service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10" y="417866"/>
            <a:ext cx="4778780" cy="27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api rest black 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56" y="5010008"/>
            <a:ext cx="1242088" cy="1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9">
        <p15:prstTrans prst="airplane"/>
      </p:transition>
    </mc:Choice>
    <mc:Fallback xmlns="">
      <p:transition spd="slow" advTm="29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2AFFC-9A2E-42AE-86E8-34D4B965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98" y="296862"/>
            <a:ext cx="11889564" cy="917575"/>
          </a:xfrm>
        </p:spPr>
        <p:txBody>
          <a:bodyPr/>
          <a:lstStyle/>
          <a:p>
            <a:r>
              <a:rPr lang="es-CO" dirty="0"/>
              <a:t>¿Cómo la IA esta transformando la industria?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5BDCAA-7A9C-46CF-B10A-F21941CE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10" y="3035293"/>
            <a:ext cx="3276600" cy="1371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21A7F8-38B3-4E30-B504-6E8F0102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867" y="1890710"/>
            <a:ext cx="1695450" cy="6000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EEFC29-5F97-4D61-8D8E-334B875D1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296" y="4444050"/>
            <a:ext cx="2138768" cy="8661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CECE97-1621-453D-9830-60D3BD83E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674" y="2444745"/>
            <a:ext cx="1419225" cy="695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45DFA97-45B6-411A-813B-4B7B101ED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168" y="2444745"/>
            <a:ext cx="1876425" cy="457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DC42D6-5474-4181-BC5E-7166A2FA9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610" y="5606718"/>
            <a:ext cx="1733550" cy="4953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52CC2D-0C2C-4B2C-B739-29C40A7C6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4273" y="3425818"/>
            <a:ext cx="1724025" cy="5905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F5D8468-5C31-4875-B193-14CBD39EC6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288" y="4892662"/>
            <a:ext cx="1800225" cy="5143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78BF40-7D96-4A9E-9C2D-1CA319B9F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991" y="2640260"/>
            <a:ext cx="3000370" cy="11429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A4BC1F6-36A8-4DF2-A7F2-D0E1859ABE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1854" y="4444830"/>
            <a:ext cx="1895475" cy="5619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A6A4A7-7157-4B53-9F11-CBD6C6261A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700" y="3387714"/>
            <a:ext cx="876300" cy="7524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0019A56-ECAB-46B3-8465-67F222CFA8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2584" y="5995022"/>
            <a:ext cx="1647825" cy="609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6FDA43F-64CD-4295-8867-4FF352C256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6297" y="5209081"/>
            <a:ext cx="2705100" cy="157188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75D0184-8B09-4453-AB61-917A883120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8245" y="3911243"/>
            <a:ext cx="2350439" cy="5972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6E66C60-A088-4E56-BB25-02F13CC4E0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1021" y="5764519"/>
            <a:ext cx="1926966" cy="60516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CE55E2E-DAE5-4D4D-AE2C-E6DC719297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3991" y="1683280"/>
            <a:ext cx="1590675" cy="9144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4B06D-AF10-4B08-9F5B-14987FB36E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68670" y="1681866"/>
            <a:ext cx="2265339" cy="78308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BF30CB8-21A7-456C-91C6-B3E75E65AF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98941" y="3040695"/>
            <a:ext cx="1209675" cy="6096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5B5F755-E959-48A8-86AD-9A74F16E17B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29029" y="3562761"/>
            <a:ext cx="1076325" cy="89535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EB546AF-F1FC-4B61-AAAA-E76644C251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7664" y="4836990"/>
            <a:ext cx="1371600" cy="5048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47C43D3-A7A2-4E3A-9FF2-14080BF224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98928" y="4640249"/>
            <a:ext cx="1409700" cy="50482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A5F69A3-C7D5-4A1D-8E11-4CA968F1A37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931" y="5580041"/>
            <a:ext cx="1476375" cy="73342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5ED5E66-437A-48A5-9A1A-99D4161B7D7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230" y="1420973"/>
            <a:ext cx="2019300" cy="81628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13388B-55B6-45A3-9C0D-234387228A7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3540" y="4192579"/>
            <a:ext cx="18859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66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619038" cy="5246537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698975-1566-4BEA-B519-C17252EF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87"/>
            <a:ext cx="12436475" cy="52465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42F1563-6BC7-4A89-B9C8-F4E24CA2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1211262"/>
            <a:ext cx="9906000" cy="481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5227637" y="144462"/>
            <a:ext cx="13551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Bots</a:t>
            </a:r>
            <a:endParaRPr lang="es-CO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57792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Microsoft cognitive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44462"/>
            <a:ext cx="12025339" cy="67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2910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33">
        <p15:prstTrans prst="wind"/>
      </p:transition>
    </mc:Choice>
    <mc:Fallback xmlns="">
      <p:transition spd="slow" advTm="103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DA90566-B431-43E0-9B31-E5E0723B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88"/>
            <a:ext cx="12436475" cy="52122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619038" cy="5246537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4111192" y="136524"/>
            <a:ext cx="4396653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Machine </a:t>
            </a:r>
            <a:r>
              <a:rPr lang="es-CO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Learning</a:t>
            </a:r>
            <a:endParaRPr lang="es-CO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51964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technobuffalo.com/wp-content/uploads/2015/11/microsoft-project-oxford-6.jpg">
            <a:extLst>
              <a:ext uri="{FF2B5EF4-FFF2-40B4-BE49-F238E27FC236}">
                <a16:creationId xmlns:a16="http://schemas.microsoft.com/office/drawing/2014/main" id="{23D3A73D-3E5D-43DD-A116-3003F6ED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1897062"/>
            <a:ext cx="6869738" cy="37461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436475" cy="5246537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2789237" y="129040"/>
            <a:ext cx="7319248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Reconocimiento de emociones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2F6CDC0-B3F4-405C-BDFC-590929C18855}"/>
              </a:ext>
            </a:extLst>
          </p:cNvPr>
          <p:cNvSpPr txBox="1">
            <a:spLocks/>
          </p:cNvSpPr>
          <p:nvPr/>
        </p:nvSpPr>
        <p:spPr>
          <a:xfrm>
            <a:off x="10364334" y="2400958"/>
            <a:ext cx="2514600" cy="140009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br>
              <a:rPr lang="es-MX" sz="2400"/>
            </a:br>
            <a:br>
              <a:rPr lang="es-MX" sz="2400"/>
            </a:br>
            <a:r>
              <a:rPr lang="es-MX" sz="2400"/>
              <a:t>8 Emociones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80CCF64-FCCB-453E-A9FF-78D1DBEEEF7A}"/>
              </a:ext>
            </a:extLst>
          </p:cNvPr>
          <p:cNvSpPr/>
          <p:nvPr/>
        </p:nvSpPr>
        <p:spPr>
          <a:xfrm>
            <a:off x="8047037" y="2049462"/>
            <a:ext cx="6216650" cy="304698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Desprecio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Disgusto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Temor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Felicidad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Neutralidad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Tristeza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Sorpresa</a:t>
            </a:r>
          </a:p>
        </p:txBody>
      </p:sp>
    </p:spTree>
    <p:extLst>
      <p:ext uri="{BB962C8B-B14F-4D97-AF65-F5344CB8AC3E}">
        <p14:creationId xmlns:p14="http://schemas.microsoft.com/office/powerpoint/2010/main" val="28040653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bación de pantalla 12">
            <a:hlinkClick r:id="" action="ppaction://media"/>
            <a:extLst>
              <a:ext uri="{FF2B5EF4-FFF2-40B4-BE49-F238E27FC236}">
                <a16:creationId xmlns:a16="http://schemas.microsoft.com/office/drawing/2014/main" id="{DAD5774F-31B6-4135-B79E-C91F3D2354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87" end="57520.8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7" y="985987"/>
            <a:ext cx="12428538" cy="52465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652FF25-BAEA-423A-9C02-C12ECB4D26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024"/>
          <a:stretch/>
        </p:blipFill>
        <p:spPr>
          <a:xfrm>
            <a:off x="0" y="985987"/>
            <a:ext cx="12436475" cy="52465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436475" cy="5246537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3398837" y="128586"/>
            <a:ext cx="508697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Análisis de imágenes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56633D3-5A86-4F4B-8618-45646774EDE8}"/>
              </a:ext>
            </a:extLst>
          </p:cNvPr>
          <p:cNvSpPr txBox="1"/>
          <p:nvPr/>
        </p:nvSpPr>
        <p:spPr>
          <a:xfrm>
            <a:off x="655637" y="2811462"/>
            <a:ext cx="5943600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>
                <a:solidFill>
                  <a:schemeClr val="bg1"/>
                </a:solidFill>
              </a:rPr>
              <a:t>Conocer tu alrededor mediante una fotografía  o  video</a:t>
            </a:r>
          </a:p>
        </p:txBody>
      </p:sp>
    </p:spTree>
    <p:extLst>
      <p:ext uri="{BB962C8B-B14F-4D97-AF65-F5344CB8AC3E}">
        <p14:creationId xmlns:p14="http://schemas.microsoft.com/office/powerpoint/2010/main" val="3277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26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2BCF22-9EE9-44AB-9351-27BE328E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110"/>
            <a:ext cx="12436475" cy="52624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436475" cy="5246537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3627437" y="147635"/>
            <a:ext cx="5801075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Análisis de sentimientos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3C9CFA-EF68-4BFA-B9BF-D597B09007A2}"/>
              </a:ext>
            </a:extLst>
          </p:cNvPr>
          <p:cNvSpPr txBox="1"/>
          <p:nvPr/>
        </p:nvSpPr>
        <p:spPr>
          <a:xfrm>
            <a:off x="503237" y="2659062"/>
            <a:ext cx="55626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3600" dirty="0">
                <a:solidFill>
                  <a:schemeClr val="bg1"/>
                </a:solidFill>
              </a:rPr>
              <a:t>Describe la emoción con la que estas escribiendo</a:t>
            </a:r>
          </a:p>
        </p:txBody>
      </p:sp>
    </p:spTree>
    <p:extLst>
      <p:ext uri="{BB962C8B-B14F-4D97-AF65-F5344CB8AC3E}">
        <p14:creationId xmlns:p14="http://schemas.microsoft.com/office/powerpoint/2010/main" val="228355597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sharepoint/v3"/>
    <ds:schemaRef ds:uri="http://schemas.microsoft.com/office/2006/documentManagement/types"/>
    <ds:schemaRef ds:uri="8ff673fc-3231-4e3a-893b-6d7f7cd32766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784</TotalTime>
  <Words>113</Words>
  <Application>Microsoft Office PowerPoint</Application>
  <PresentationFormat>Personalizado</PresentationFormat>
  <Paragraphs>39</Paragraphs>
  <Slides>12</Slides>
  <Notes>2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Presentación de PowerPoint</vt:lpstr>
      <vt:lpstr>¿Por qué Microsoft IA?</vt:lpstr>
      <vt:lpstr>¿Cómo la IA esta transformando la industria?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Sergio Vargas MCPD</cp:lastModifiedBy>
  <cp:revision>63</cp:revision>
  <dcterms:created xsi:type="dcterms:W3CDTF">2016-03-31T00:21:52Z</dcterms:created>
  <dcterms:modified xsi:type="dcterms:W3CDTF">2017-10-26T18:23:05Z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